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7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513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1769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5649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06409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6649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6414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7318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4973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2400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44103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0513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9427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ําดับงาน: กระบวนการสำรอง 3"/>
          <p:cNvSpPr/>
          <p:nvPr/>
        </p:nvSpPr>
        <p:spPr>
          <a:xfrm>
            <a:off x="2279650" y="1682750"/>
            <a:ext cx="7473950" cy="812800"/>
          </a:xfrm>
          <a:prstGeom prst="flowChartAlternate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/>
              <a:t>สถิติงานแก้ไขปัญหาเรื่องร้องเรียน ประจำปี 2564</a:t>
            </a:r>
            <a:endParaRPr lang="th-TH" sz="4000" dirty="0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4540250" y="660400"/>
            <a:ext cx="2755900" cy="8001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สำนักปลัด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แผนผังลําดับงาน: กระบวนการสำรอง 1"/>
          <p:cNvSpPr/>
          <p:nvPr/>
        </p:nvSpPr>
        <p:spPr>
          <a:xfrm>
            <a:off x="3136900" y="2717800"/>
            <a:ext cx="5562600" cy="723900"/>
          </a:xfrm>
          <a:prstGeom prst="flowChartAlternateProcess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ระหว่างเดือน ตุลาคม 2563 – มีนาคม 2564</a:t>
            </a:r>
            <a:endParaRPr lang="th-TH" dirty="0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5960600"/>
              </p:ext>
            </p:extLst>
          </p:nvPr>
        </p:nvGraphicFramePr>
        <p:xfrm>
          <a:off x="1473200" y="3841750"/>
          <a:ext cx="90678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4914900"/>
                <a:gridCol w="2806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ลำดับที่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เรื่อง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จำนวน/เรื่อง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การแก้ไขปัญหาเรื่องร้องเรียน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21640"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รวม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-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935476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32</Words>
  <Application>Microsoft Office PowerPoint</Application>
  <PresentationFormat>กำหนดเอง</PresentationFormat>
  <Paragraphs>11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ธีมของ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PC-MK</cp:lastModifiedBy>
  <cp:revision>11</cp:revision>
  <dcterms:created xsi:type="dcterms:W3CDTF">2021-03-24T02:35:11Z</dcterms:created>
  <dcterms:modified xsi:type="dcterms:W3CDTF">2021-04-02T21:15:08Z</dcterms:modified>
</cp:coreProperties>
</file>